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85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70" r:id="rId13"/>
    <p:sldId id="269" r:id="rId14"/>
    <p:sldId id="273" r:id="rId15"/>
    <p:sldId id="279" r:id="rId16"/>
    <p:sldId id="288" r:id="rId17"/>
    <p:sldId id="290" r:id="rId18"/>
    <p:sldId id="293" r:id="rId19"/>
    <p:sldId id="326" r:id="rId20"/>
    <p:sldId id="325" r:id="rId21"/>
    <p:sldId id="319" r:id="rId22"/>
    <p:sldId id="320" r:id="rId23"/>
    <p:sldId id="321" r:id="rId24"/>
    <p:sldId id="322" r:id="rId25"/>
    <p:sldId id="323" r:id="rId26"/>
    <p:sldId id="324" r:id="rId27"/>
    <p:sldId id="333" r:id="rId28"/>
    <p:sldId id="295" r:id="rId29"/>
    <p:sldId id="328" r:id="rId30"/>
    <p:sldId id="335" r:id="rId31"/>
    <p:sldId id="327" r:id="rId32"/>
    <p:sldId id="330" r:id="rId33"/>
    <p:sldId id="336" r:id="rId34"/>
    <p:sldId id="296" r:id="rId35"/>
    <p:sldId id="305" r:id="rId36"/>
    <p:sldId id="331" r:id="rId37"/>
    <p:sldId id="307" r:id="rId38"/>
    <p:sldId id="332" r:id="rId39"/>
    <p:sldId id="337" r:id="rId40"/>
    <p:sldId id="314" r:id="rId41"/>
    <p:sldId id="280" r:id="rId42"/>
    <p:sldId id="283" r:id="rId43"/>
    <p:sldId id="274" r:id="rId44"/>
    <p:sldId id="275" r:id="rId45"/>
    <p:sldId id="312" r:id="rId46"/>
    <p:sldId id="313" r:id="rId47"/>
  </p:sldIdLst>
  <p:sldSz cx="9144000" cy="6858000" type="screen4x3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30150" autoAdjust="0"/>
  </p:normalViewPr>
  <p:slideViewPr>
    <p:cSldViewPr>
      <p:cViewPr varScale="1">
        <p:scale>
          <a:sx n="26" d="100"/>
          <a:sy n="26" d="100"/>
        </p:scale>
        <p:origin x="-28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A95D7-64D6-4802-8E88-3683904E7536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6A3CA-E701-4148-884F-5BFC4EBFA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089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mvc/tutorials/getting-started-with-ef-using-mvc/creating-an-entity-framework-data-model-for-an-asp-net-mvc-application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rogramgood.net/ct.ashx?id=defead26-ba32-448c-9c57-f728dd309ed7&amp;url=http://pluralsight.com/training/Courses/Description/ioc-aspdotnet-mvc4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117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to git</a:t>
            </a:r>
          </a:p>
          <a:p>
            <a:r>
              <a:rPr lang="en-GB" dirty="0" smtClean="0"/>
              <a:t>Get it offsite</a:t>
            </a:r>
            <a:r>
              <a:rPr lang="en-GB" baseline="0" dirty="0" smtClean="0"/>
              <a:t> onto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asap so can show it to friends at work or whatever</a:t>
            </a:r>
          </a:p>
          <a:p>
            <a:r>
              <a:rPr lang="en-GB" baseline="0" dirty="0" err="1" smtClean="0"/>
              <a:t>Bitbucket</a:t>
            </a:r>
            <a:r>
              <a:rPr lang="en-GB" baseline="0" dirty="0" smtClean="0"/>
              <a:t> another alternative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ok!</a:t>
            </a:r>
          </a:p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3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K 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this:</a:t>
            </a:r>
          </a:p>
          <a:p>
            <a:endParaRPr lang="en-GB" baseline="0" dirty="0" smtClean="0"/>
          </a:p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Inspired by </a:t>
            </a:r>
            <a:r>
              <a:rPr lang="en-GB" dirty="0" err="1" smtClean="0"/>
              <a:t>Pluralsight</a:t>
            </a:r>
            <a:r>
              <a:rPr lang="en-GB" dirty="0" smtClean="0"/>
              <a:t> videos and K Scott Allen</a:t>
            </a:r>
          </a:p>
          <a:p>
            <a:endParaRPr lang="en-GB" dirty="0" smtClean="0"/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	1break apart</a:t>
            </a:r>
          </a:p>
          <a:p>
            <a:r>
              <a:rPr lang="en-GB" dirty="0" smtClean="0"/>
              <a:t>	controller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</a:p>
          <a:p>
            <a:r>
              <a:rPr lang="en-GB" dirty="0" smtClean="0"/>
              <a:t>		</a:t>
            </a:r>
            <a:r>
              <a:rPr lang="en-GB" dirty="0" err="1" smtClean="0"/>
              <a:t>UoW</a:t>
            </a:r>
            <a:endParaRPr lang="en-GB" dirty="0" smtClean="0"/>
          </a:p>
          <a:p>
            <a:r>
              <a:rPr lang="en-GB" dirty="0" smtClean="0"/>
              <a:t>		Repository</a:t>
            </a:r>
          </a:p>
          <a:p>
            <a:r>
              <a:rPr lang="en-GB" dirty="0" smtClean="0"/>
              <a:t>		both</a:t>
            </a:r>
          </a:p>
          <a:p>
            <a:r>
              <a:rPr lang="en-GB" dirty="0" smtClean="0"/>
              <a:t>	validation</a:t>
            </a:r>
          </a:p>
          <a:p>
            <a:r>
              <a:rPr lang="en-GB" dirty="0" smtClean="0"/>
              <a:t>	test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47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Standing on</a:t>
            </a:r>
            <a:r>
              <a:rPr lang="en-GB" baseline="0" dirty="0" smtClean="0"/>
              <a:t> the shoulders of giants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304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code from Top</a:t>
            </a:r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Controller</a:t>
            </a:r>
          </a:p>
          <a:p>
            <a:r>
              <a:rPr lang="en-GB" dirty="0" err="1" smtClean="0"/>
              <a:t>WinterDb</a:t>
            </a:r>
            <a:r>
              <a:rPr lang="en-GB" dirty="0" smtClean="0"/>
              <a:t> (</a:t>
            </a:r>
            <a:r>
              <a:rPr lang="en-GB" dirty="0" err="1" smtClean="0"/>
              <a:t>Irepo</a:t>
            </a:r>
            <a:r>
              <a:rPr lang="en-GB" dirty="0" smtClean="0"/>
              <a:t>&lt;T&gt;)</a:t>
            </a:r>
          </a:p>
          <a:p>
            <a:r>
              <a:rPr lang="en-GB" dirty="0" smtClean="0"/>
              <a:t>Model – Story</a:t>
            </a:r>
          </a:p>
          <a:p>
            <a:r>
              <a:rPr lang="en-GB" dirty="0" smtClean="0"/>
              <a:t>Tests – </a:t>
            </a:r>
            <a:r>
              <a:rPr lang="en-GB" dirty="0" err="1" smtClean="0"/>
              <a:t>StoryControllerTests</a:t>
            </a:r>
            <a:r>
              <a:rPr lang="en-GB" dirty="0" smtClean="0"/>
              <a:t>.. </a:t>
            </a:r>
          </a:p>
          <a:p>
            <a:r>
              <a:rPr lang="en-GB" dirty="0" smtClean="0"/>
              <a:t>	given</a:t>
            </a:r>
            <a:r>
              <a:rPr lang="en-GB" baseline="0" dirty="0" smtClean="0"/>
              <a:t> a valid story</a:t>
            </a:r>
          </a:p>
          <a:p>
            <a:r>
              <a:rPr lang="en-GB" baseline="0" dirty="0" smtClean="0"/>
              <a:t>	given invalid story</a:t>
            </a:r>
          </a:p>
          <a:p>
            <a:r>
              <a:rPr lang="en-GB" baseline="0" dirty="0" smtClean="0"/>
              <a:t>TDD style – from point of view of what the application should do</a:t>
            </a:r>
          </a:p>
          <a:p>
            <a:r>
              <a:rPr lang="en-GB" baseline="0" dirty="0" smtClean="0"/>
              <a:t>Complexity – </a:t>
            </a:r>
            <a:r>
              <a:rPr lang="en-GB" baseline="0" dirty="0" err="1" smtClean="0"/>
              <a:t>IoC</a:t>
            </a:r>
            <a:r>
              <a:rPr lang="en-GB" baseline="0" dirty="0" smtClean="0"/>
              <a:t>..broken somewhere..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53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525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Zeal and opinion is coming up!</a:t>
            </a:r>
          </a:p>
          <a:p>
            <a:endParaRPr lang="en-GB" dirty="0" smtClean="0"/>
          </a:p>
          <a:p>
            <a:r>
              <a:rPr lang="en-GB" dirty="0" smtClean="0"/>
              <a:t>- Rob </a:t>
            </a:r>
            <a:r>
              <a:rPr lang="en-GB" dirty="0" err="1" smtClean="0"/>
              <a:t>Conery’s</a:t>
            </a:r>
            <a:r>
              <a:rPr lang="en-GB" dirty="0" smtClean="0"/>
              <a:t> summary</a:t>
            </a:r>
            <a:r>
              <a:rPr lang="en-GB" baseline="0" dirty="0" smtClean="0"/>
              <a:t>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728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EF </a:t>
            </a:r>
            <a:r>
              <a:rPr lang="en-GB" dirty="0" err="1" smtClean="0"/>
              <a:t>nHibernate</a:t>
            </a:r>
            <a:r>
              <a:rPr lang="en-GB" baseline="0" dirty="0" smtClean="0"/>
              <a:t> use 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81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CQRS – </a:t>
            </a:r>
            <a:r>
              <a:rPr lang="en-GB" dirty="0" err="1" smtClean="0"/>
              <a:t>Udi</a:t>
            </a:r>
            <a:r>
              <a:rPr lang="en-GB" dirty="0" smtClean="0"/>
              <a:t> </a:t>
            </a:r>
            <a:r>
              <a:rPr lang="en-GB" dirty="0" err="1" smtClean="0"/>
              <a:t>Dahan</a:t>
            </a:r>
            <a:r>
              <a:rPr lang="en-GB" dirty="0" smtClean="0"/>
              <a:t> and Greg Young</a:t>
            </a:r>
          </a:p>
          <a:p>
            <a:r>
              <a:rPr lang="en-GB" dirty="0" smtClean="0"/>
              <a:t>Separate queries</a:t>
            </a:r>
            <a:r>
              <a:rPr lang="en-GB" baseline="0" dirty="0" smtClean="0"/>
              <a:t> and commands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755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898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Breaks idea of repository as works on a single</a:t>
            </a:r>
            <a:r>
              <a:rPr lang="en-GB" baseline="0" dirty="0" smtClean="0"/>
              <a:t> class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Not </a:t>
            </a:r>
            <a:r>
              <a:rPr lang="en-GB" baseline="0" dirty="0" err="1" smtClean="0"/>
              <a:t>transactional..repo</a:t>
            </a:r>
            <a:r>
              <a:rPr lang="en-GB" baseline="0" dirty="0" smtClean="0"/>
              <a:t> methods should be atomic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allows flush of </a:t>
            </a:r>
            <a:r>
              <a:rPr lang="en-GB" baseline="0" dirty="0" err="1" smtClean="0"/>
              <a:t>UoW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Iqueryable</a:t>
            </a:r>
            <a:r>
              <a:rPr lang="en-GB" baseline="0" dirty="0" smtClean="0"/>
              <a:t> so can tweak query with where </a:t>
            </a:r>
            <a:r>
              <a:rPr lang="en-GB" baseline="0" dirty="0" err="1" smtClean="0"/>
              <a:t>clauses..breaks</a:t>
            </a:r>
            <a:r>
              <a:rPr lang="en-GB" baseline="0" dirty="0" smtClean="0"/>
              <a:t> repo encapsulation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extra layer of </a:t>
            </a:r>
            <a:r>
              <a:rPr lang="en-GB" baseline="0" dirty="0" err="1" smtClean="0"/>
              <a:t>abstratcion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87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053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heard the joke</a:t>
            </a:r>
            <a:r>
              <a:rPr lang="en-GB" baseline="0" dirty="0" smtClean="0"/>
              <a:t> about the boomerang?</a:t>
            </a:r>
          </a:p>
          <a:p>
            <a:r>
              <a:rPr lang="en-GB" baseline="0" dirty="0" smtClean="0"/>
              <a:t>It’ll come back to you…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96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610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View Model</a:t>
            </a:r>
          </a:p>
          <a:p>
            <a:r>
              <a:rPr lang="en-GB" dirty="0" err="1" smtClean="0"/>
              <a:t>webgrid</a:t>
            </a:r>
            <a:endParaRPr lang="en-GB" dirty="0" smtClean="0"/>
          </a:p>
          <a:p>
            <a:r>
              <a:rPr lang="en-GB" dirty="0" smtClean="0"/>
              <a:t>html helpers</a:t>
            </a:r>
          </a:p>
          <a:p>
            <a:endParaRPr lang="en-GB" dirty="0" smtClean="0"/>
          </a:p>
          <a:p>
            <a:r>
              <a:rPr lang="en-GB" dirty="0" err="1" smtClean="0"/>
              <a:t>IoC</a:t>
            </a:r>
            <a:r>
              <a:rPr lang="en-GB" dirty="0" smtClean="0"/>
              <a:t> - repo and </a:t>
            </a:r>
            <a:r>
              <a:rPr lang="en-GB" dirty="0" err="1" smtClean="0"/>
              <a:t>UoW</a:t>
            </a:r>
            <a:r>
              <a:rPr lang="en-GB" dirty="0" smtClean="0"/>
              <a:t> </a:t>
            </a:r>
            <a:r>
              <a:rPr lang="en-GB" dirty="0" err="1" smtClean="0"/>
              <a:t>FActory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IQueryable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PagerModel</a:t>
            </a:r>
            <a:r>
              <a:rPr lang="en-GB" dirty="0" smtClean="0"/>
              <a:t> abstraction</a:t>
            </a:r>
          </a:p>
          <a:p>
            <a:endParaRPr lang="en-GB" dirty="0" smtClean="0"/>
          </a:p>
          <a:p>
            <a:r>
              <a:rPr lang="en-GB" dirty="0" err="1" smtClean="0"/>
              <a:t>PeopleRepository</a:t>
            </a:r>
            <a:endParaRPr lang="en-GB" dirty="0" smtClean="0"/>
          </a:p>
          <a:p>
            <a:r>
              <a:rPr lang="en-GB" dirty="0" smtClean="0"/>
              <a:t>Repository base</a:t>
            </a:r>
          </a:p>
          <a:p>
            <a:endParaRPr lang="en-GB" dirty="0" smtClean="0"/>
          </a:p>
          <a:p>
            <a:r>
              <a:rPr lang="en-GB" dirty="0" smtClean="0"/>
              <a:t>Domain Entity and Value Objects</a:t>
            </a:r>
          </a:p>
          <a:p>
            <a:endParaRPr lang="en-GB" dirty="0" smtClean="0"/>
          </a:p>
          <a:p>
            <a:r>
              <a:rPr lang="en-GB" dirty="0" smtClean="0"/>
              <a:t>Validation</a:t>
            </a:r>
          </a:p>
          <a:p>
            <a:r>
              <a:rPr lang="en-GB" dirty="0" smtClean="0"/>
              <a:t>	look in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0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Business logic in SP’s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517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b="1" dirty="0" smtClean="0"/>
              <a:t>Previous Versions</a:t>
            </a:r>
          </a:p>
          <a:p>
            <a:r>
              <a:rPr lang="en-GB" dirty="0" smtClean="0"/>
              <a:t>BLL/DAL – lots of pass through code</a:t>
            </a:r>
          </a:p>
          <a:p>
            <a:r>
              <a:rPr lang="en-GB" dirty="0" smtClean="0"/>
              <a:t>DAL tight coupling making hard to test</a:t>
            </a:r>
          </a:p>
          <a:p>
            <a:r>
              <a:rPr lang="en-GB" dirty="0" smtClean="0"/>
              <a:t>SP’s hard to maintain and test</a:t>
            </a:r>
          </a:p>
          <a:p>
            <a:r>
              <a:rPr lang="en-GB" dirty="0" smtClean="0"/>
              <a:t>Validation was custom – now have better ways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62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</a:t>
            </a:r>
            <a:r>
              <a:rPr lang="en-GB" baseline="0" dirty="0" smtClean="0"/>
              <a:t> a play – some good jokes on here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Try to </a:t>
            </a:r>
            <a:r>
              <a:rPr lang="en-GB" baseline="0" dirty="0" err="1" smtClean="0">
                <a:sym typeface="Wingdings" panose="05000000000000000000" pitchFamily="2" charset="2"/>
              </a:rPr>
              <a:t>upvote</a:t>
            </a:r>
            <a:r>
              <a:rPr lang="en-GB" baseline="0" dirty="0" smtClean="0">
                <a:sym typeface="Wingdings" panose="05000000000000000000" pitchFamily="2" charset="2"/>
              </a:rPr>
              <a:t> – you may see some business logic!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41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Jokes</a:t>
            </a:r>
          </a:p>
          <a:p>
            <a:r>
              <a:rPr lang="en-GB" dirty="0" smtClean="0"/>
              <a:t>Images</a:t>
            </a:r>
          </a:p>
          <a:p>
            <a:r>
              <a:rPr lang="en-GB" dirty="0" smtClean="0"/>
              <a:t>Videos</a:t>
            </a:r>
          </a:p>
          <a:p>
            <a:endParaRPr lang="en-GB" dirty="0" smtClean="0"/>
          </a:p>
          <a:p>
            <a:r>
              <a:rPr lang="en-GB" dirty="0" smtClean="0"/>
              <a:t>Can </a:t>
            </a:r>
            <a:r>
              <a:rPr lang="en-GB" dirty="0" err="1" smtClean="0"/>
              <a:t>upvote</a:t>
            </a:r>
            <a:r>
              <a:rPr lang="en-GB" dirty="0" smtClean="0"/>
              <a:t> any of them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252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75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Inspired by Rob </a:t>
            </a:r>
            <a:r>
              <a:rPr lang="en-GB" dirty="0" err="1" smtClean="0"/>
              <a:t>Conery’s</a:t>
            </a:r>
            <a:r>
              <a:rPr lang="en-GB" dirty="0" smtClean="0"/>
              <a:t> talk on BDD on </a:t>
            </a:r>
            <a:r>
              <a:rPr lang="en-GB" dirty="0" err="1" smtClean="0"/>
              <a:t>pluralsight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2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View</a:t>
            </a:r>
          </a:p>
          <a:p>
            <a:r>
              <a:rPr lang="en-GB" dirty="0" smtClean="0"/>
              <a:t>Controller</a:t>
            </a:r>
          </a:p>
          <a:p>
            <a:r>
              <a:rPr lang="en-GB" dirty="0" smtClean="0"/>
              <a:t>Service</a:t>
            </a:r>
          </a:p>
          <a:p>
            <a:r>
              <a:rPr lang="en-GB" dirty="0" smtClean="0"/>
              <a:t>	3 - </a:t>
            </a:r>
            <a:r>
              <a:rPr lang="en-GB" dirty="0" err="1" smtClean="0"/>
              <a:t>UoW</a:t>
            </a:r>
            <a:r>
              <a:rPr lang="en-GB" dirty="0" smtClean="0"/>
              <a:t>.. KISS!</a:t>
            </a:r>
          </a:p>
          <a:p>
            <a:endParaRPr lang="en-GB" dirty="0" smtClean="0"/>
          </a:p>
          <a:p>
            <a:r>
              <a:rPr lang="en-GB" dirty="0" smtClean="0"/>
              <a:t>Validation</a:t>
            </a:r>
          </a:p>
          <a:p>
            <a:r>
              <a:rPr lang="en-GB" dirty="0" smtClean="0"/>
              <a:t>	looks different - just simple </a:t>
            </a:r>
            <a:r>
              <a:rPr lang="en-GB" dirty="0" err="1" smtClean="0"/>
              <a:t>dataannotations</a:t>
            </a:r>
            <a:r>
              <a:rPr lang="en-GB" dirty="0" smtClean="0"/>
              <a:t> here!</a:t>
            </a:r>
          </a:p>
          <a:p>
            <a:endParaRPr lang="en-GB" dirty="0" smtClean="0"/>
          </a:p>
          <a:p>
            <a:r>
              <a:rPr lang="en-GB" dirty="0" smtClean="0"/>
              <a:t>Service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ahh</a:t>
            </a:r>
            <a:r>
              <a:rPr lang="en-GB" dirty="0" smtClean="0"/>
              <a:t> - using object composition to help</a:t>
            </a:r>
          </a:p>
          <a:p>
            <a:r>
              <a:rPr lang="en-GB" dirty="0" smtClean="0"/>
              <a:t>	so.. validation handled by the service</a:t>
            </a:r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Tests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xunit</a:t>
            </a:r>
            <a:endParaRPr lang="en-GB" dirty="0" smtClean="0"/>
          </a:p>
          <a:p>
            <a:r>
              <a:rPr lang="en-GB" dirty="0" smtClean="0"/>
              <a:t>	4 - tests from the users point of view </a:t>
            </a:r>
            <a:r>
              <a:rPr lang="en-GB" dirty="0" err="1" smtClean="0"/>
              <a:t>ie</a:t>
            </a:r>
            <a:r>
              <a:rPr lang="en-GB" dirty="0" smtClean="0"/>
              <a:t> behaviour of system</a:t>
            </a:r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	5 - integration tests are awesome</a:t>
            </a:r>
          </a:p>
          <a:p>
            <a:endParaRPr lang="en-GB" dirty="0" smtClean="0"/>
          </a:p>
          <a:p>
            <a:r>
              <a:rPr lang="en-GB" dirty="0" smtClean="0"/>
              <a:t>Console app</a:t>
            </a:r>
          </a:p>
          <a:p>
            <a:r>
              <a:rPr lang="en-GB" dirty="0" smtClean="0"/>
              <a:t>	validation is in service - can call my </a:t>
            </a:r>
            <a:r>
              <a:rPr lang="en-GB" dirty="0" err="1" smtClean="0"/>
              <a:t>api</a:t>
            </a:r>
            <a:r>
              <a:rPr lang="en-GB" dirty="0" smtClean="0"/>
              <a:t> to insert</a:t>
            </a:r>
          </a:p>
          <a:p>
            <a:r>
              <a:rPr lang="en-GB" dirty="0" smtClean="0"/>
              <a:t>	show it working</a:t>
            </a:r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Authorisation</a:t>
            </a:r>
          </a:p>
          <a:p>
            <a:r>
              <a:rPr lang="en-GB" dirty="0" smtClean="0"/>
              <a:t>	shared</a:t>
            </a:r>
            <a:r>
              <a:rPr lang="en-GB" baseline="0" dirty="0" smtClean="0"/>
              <a:t> view to display menu</a:t>
            </a:r>
          </a:p>
          <a:p>
            <a:r>
              <a:rPr lang="en-GB" baseline="0" dirty="0" smtClean="0"/>
              <a:t>	Story controller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Shiny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EnumDropdown</a:t>
            </a:r>
            <a:r>
              <a:rPr lang="en-GB" dirty="0" smtClean="0"/>
              <a:t> helper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24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Jeff Bezos – CEO of Amazon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“Start with the customer and work backwards”</a:t>
            </a:r>
          </a:p>
          <a:p>
            <a:endParaRPr lang="en-GB" dirty="0" smtClean="0"/>
          </a:p>
          <a:p>
            <a:r>
              <a:rPr lang="en-GB" dirty="0" smtClean="0"/>
              <a:t>Easy to remember URL</a:t>
            </a:r>
          </a:p>
          <a:p>
            <a:r>
              <a:rPr lang="en-GB" dirty="0" smtClean="0"/>
              <a:t>Show all Jokes on 1 page</a:t>
            </a:r>
          </a:p>
          <a:p>
            <a:r>
              <a:rPr lang="en-GB" dirty="0" smtClean="0"/>
              <a:t>Default to highest rating first</a:t>
            </a:r>
          </a:p>
          <a:p>
            <a:r>
              <a:rPr lang="en-GB" dirty="0" smtClean="0"/>
              <a:t>Can see most recently added Jokes</a:t>
            </a:r>
          </a:p>
          <a:p>
            <a:r>
              <a:rPr lang="en-GB" dirty="0" smtClean="0"/>
              <a:t>Be able to anonymously vote for a Joke</a:t>
            </a:r>
          </a:p>
          <a:p>
            <a:r>
              <a:rPr lang="en-GB" dirty="0" smtClean="0"/>
              <a:t>Be able to CRUD jokes as an admin</a:t>
            </a:r>
          </a:p>
          <a:p>
            <a:r>
              <a:rPr lang="en-GB" dirty="0" smtClean="0"/>
              <a:t>Easy maintainable system can hand over to another developer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979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540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aerials meet on a roof, fall in love get married. The ceremony wasn't much but the reception was brilliant.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15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Problems we solve at work are:</a:t>
            </a:r>
          </a:p>
          <a:p>
            <a:endParaRPr lang="en-GB" dirty="0" smtClean="0"/>
          </a:p>
          <a:p>
            <a:pPr marL="228600" indent="-228600">
              <a:buAutoNum type="arabicPeriod"/>
            </a:pPr>
            <a:r>
              <a:rPr lang="en-GB" dirty="0" smtClean="0"/>
              <a:t>Complexity – Story about</a:t>
            </a:r>
            <a:r>
              <a:rPr lang="en-GB" baseline="0" dirty="0" smtClean="0"/>
              <a:t> project with patterns..</a:t>
            </a:r>
            <a:r>
              <a:rPr lang="en-GB" baseline="0" dirty="0" err="1" smtClean="0"/>
              <a:t>silverlight</a:t>
            </a:r>
            <a:r>
              <a:rPr lang="en-GB" baseline="0" dirty="0" smtClean="0"/>
              <a:t>..command pattern, many </a:t>
            </a:r>
            <a:r>
              <a:rPr lang="en-GB" baseline="0" dirty="0" err="1" smtClean="0"/>
              <a:t>layerers</a:t>
            </a:r>
            <a:r>
              <a:rPr lang="en-GB" baseline="0" dirty="0" smtClean="0"/>
              <a:t> of abstraction… no test.. Huge amounts of logic in SP’s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used Integration testing (200 tests for SL front end) and a very simple service architecture.  EF for most of the </a:t>
            </a:r>
            <a:r>
              <a:rPr lang="en-GB" baseline="0" dirty="0" err="1" smtClean="0"/>
              <a:t>CRUDing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sprocs</a:t>
            </a:r>
            <a:r>
              <a:rPr lang="en-GB" baseline="0" dirty="0" smtClean="0"/>
              <a:t> for the bits which needed optimisation</a:t>
            </a:r>
            <a:endParaRPr lang="en-GB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dirty="0" smtClean="0"/>
          </a:p>
          <a:p>
            <a:r>
              <a:rPr lang="en-GB" dirty="0" smtClean="0"/>
              <a:t>2.  </a:t>
            </a:r>
            <a:r>
              <a:rPr lang="en-GB" dirty="0" err="1" smtClean="0"/>
              <a:t>Perfomance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The Plan</a:t>
            </a:r>
            <a:endParaRPr lang="en-GB" sz="1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3 Separate solutions which we’ll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7 Top tips along the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Questions (please ask when you think of them)</a:t>
            </a:r>
          </a:p>
          <a:p>
            <a:endParaRPr lang="en-GB" dirty="0" smtClean="0"/>
          </a:p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99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Enjoy Programming!!!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  <a:p>
            <a:endParaRPr lang="en-GB" baseline="0" dirty="0" smtClean="0"/>
          </a:p>
          <a:p>
            <a:r>
              <a:rPr lang="en-GB" baseline="0" dirty="0" smtClean="0"/>
              <a:t>John </a:t>
            </a:r>
            <a:r>
              <a:rPr lang="en-GB" baseline="0" dirty="0" err="1" smtClean="0"/>
              <a:t>Resig</a:t>
            </a:r>
            <a:r>
              <a:rPr lang="en-GB" baseline="0" dirty="0" smtClean="0"/>
              <a:t> – author of jQuery.. Hacker news…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Started 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project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has</a:t>
            </a:r>
            <a:r>
              <a:rPr lang="en-GB" baseline="0" dirty="0" smtClean="0"/>
              <a:t> used </a:t>
            </a:r>
            <a:r>
              <a:rPr lang="en-GB" dirty="0" smtClean="0"/>
              <a:t>ASP.NET MVC before?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Even if you’re a beginner swordsman, or an expert</a:t>
            </a:r>
          </a:p>
          <a:p>
            <a:pPr marL="0" indent="0">
              <a:buFontTx/>
              <a:buNone/>
            </a:pPr>
            <a:endParaRPr lang="en-GB" dirty="0" smtClean="0"/>
          </a:p>
          <a:p>
            <a:pPr marL="0" indent="0">
              <a:buFontTx/>
              <a:buNone/>
            </a:pPr>
            <a:r>
              <a:rPr lang="en-GB" dirty="0" smtClean="0"/>
              <a:t>Good 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like bad jokes!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</a:t>
            </a:r>
            <a:r>
              <a:rPr lang="en-GB" baseline="0" dirty="0" smtClean="0"/>
              <a:t> being told bad jokes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05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17/05/2014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esjokes.co.uk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hyperlink" Target="http://www.davesjokes.co.uk/" TargetMode="External"/><Relationship Id="rId4" Type="http://schemas.openxmlformats.org/officeDocument/2006/relationships/hyperlink" Target="mailto:davemateer@gmai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Show project1 - winter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of Project on 1 slide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04665"/>
            <a:ext cx="9612559" cy="571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3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Of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“Context” or “Session”</a:t>
            </a:r>
          </a:p>
          <a:p>
            <a:r>
              <a:rPr lang="en-GB" dirty="0" smtClean="0"/>
              <a:t>Get objects from or add object to the session</a:t>
            </a:r>
          </a:p>
          <a:p>
            <a:r>
              <a:rPr lang="en-GB" dirty="0" smtClean="0"/>
              <a:t>Save the changes to the session </a:t>
            </a:r>
            <a:r>
              <a:rPr lang="en-GB" dirty="0" err="1" smtClean="0"/>
              <a:t>transactionally</a:t>
            </a:r>
            <a:r>
              <a:rPr lang="en-GB" dirty="0" smtClean="0"/>
              <a:t> when you are done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6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object that contains explicitly transactional methods which return data or execute a command</a:t>
            </a:r>
          </a:p>
          <a:p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repo.GetUser</a:t>
            </a:r>
            <a:r>
              <a:rPr lang="en-GB" dirty="0" smtClean="0"/>
              <a:t>(ID)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6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– single instance of a session with large app with many objects.. Single session early..</a:t>
            </a:r>
            <a:r>
              <a:rPr lang="en-GB" dirty="0" err="1" smtClean="0"/>
              <a:t>ie</a:t>
            </a:r>
            <a:r>
              <a:rPr lang="en-GB" dirty="0" smtClean="0"/>
              <a:t> on controller.  </a:t>
            </a:r>
          </a:p>
          <a:p>
            <a:r>
              <a:rPr lang="en-GB" dirty="0" smtClean="0"/>
              <a:t>Repo – Spiralling methods.. </a:t>
            </a:r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GetOrdersByCustomer</a:t>
            </a:r>
            <a:r>
              <a:rPr lang="en-GB" dirty="0" smtClean="0"/>
              <a:t>, </a:t>
            </a:r>
            <a:r>
              <a:rPr lang="en-GB" dirty="0" err="1" smtClean="0"/>
              <a:t>GetCustomersByOrder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5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and 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Defeats the purpose of both</a:t>
            </a:r>
          </a:p>
          <a:p>
            <a:r>
              <a:rPr lang="en-GB" dirty="0" smtClean="0"/>
              <a:t>Doubles abstraction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44958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Simple(</a:t>
            </a:r>
            <a:r>
              <a:rPr lang="en-GB" dirty="0" err="1" smtClean="0"/>
              <a:t>ish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yet?</a:t>
            </a:r>
          </a:p>
          <a:p>
            <a:r>
              <a:rPr lang="en-GB" dirty="0"/>
              <a:t>D</a:t>
            </a:r>
            <a:r>
              <a:rPr lang="en-GB" dirty="0" smtClean="0"/>
              <a:t>o I need </a:t>
            </a:r>
            <a:r>
              <a:rPr lang="en-GB" dirty="0" err="1" smtClean="0"/>
              <a:t>IRepository</a:t>
            </a:r>
            <a:r>
              <a:rPr lang="en-GB" dirty="0" smtClean="0"/>
              <a:t>&lt;T&gt;?</a:t>
            </a:r>
          </a:p>
          <a:p>
            <a:r>
              <a:rPr lang="en-GB" dirty="0" smtClean="0"/>
              <a:t>Broken encapsulation – controller too fat?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1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arrenlittle.com/wp-content/uploads/2011/09/boomera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46805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MVP Since 2008</a:t>
            </a:r>
          </a:p>
          <a:p>
            <a:r>
              <a:rPr lang="en-GB" sz="2800" dirty="0" smtClean="0"/>
              <a:t>Huge 10 part tutorial on an ‘enterprise app’</a:t>
            </a:r>
          </a:p>
          <a:p>
            <a:endParaRPr lang="en-GB" sz="2800" dirty="0"/>
          </a:p>
          <a:p>
            <a:r>
              <a:rPr lang="en-GB" sz="2800" dirty="0"/>
              <a:t>http://imar.spaanjaars.com/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here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60648"/>
            <a:ext cx="679474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log.pengoworks.com/enclosures/wtfm_cf7237e5-a580-4e22-a42a-f8597dd6c6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0"/>
            <a:ext cx="7236296" cy="681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</a:t>
            </a:r>
            <a:r>
              <a:rPr lang="en-GB" dirty="0" err="1" smtClean="0"/>
              <a:t>nlayers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Separation make easier for larger apps</a:t>
            </a:r>
          </a:p>
          <a:p>
            <a:r>
              <a:rPr lang="en-GB" dirty="0" smtClean="0"/>
              <a:t>Code reuse	</a:t>
            </a:r>
          </a:p>
          <a:p>
            <a:r>
              <a:rPr lang="en-GB" dirty="0" smtClean="0"/>
              <a:t>Classic Unit Testability as </a:t>
            </a:r>
            <a:r>
              <a:rPr lang="en-GB" dirty="0" err="1" smtClean="0"/>
              <a:t>mockable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Never made it 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5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3 - Funny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Please go to:  </a:t>
            </a:r>
            <a:r>
              <a:rPr lang="en-GB" dirty="0" smtClean="0">
                <a:hlinkClick r:id="rId3"/>
              </a:rPr>
              <a:t>www.davesjokes.co.uk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838754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7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demotivators.despair.com/demotivational/mistakesdemotiv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0" y="260648"/>
            <a:ext cx="9153350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24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980728"/>
            <a:ext cx="1282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Own Diagram here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7066" y="-1171456"/>
            <a:ext cx="6882391" cy="9176522"/>
          </a:xfrm>
        </p:spPr>
      </p:pic>
    </p:spTree>
    <p:extLst>
      <p:ext uri="{BB962C8B-B14F-4D97-AF65-F5344CB8AC3E}">
        <p14:creationId xmlns:p14="http://schemas.microsoft.com/office/powerpoint/2010/main" val="22057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6"/>
            <a:ext cx="8748464" cy="69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7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Project 3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</a:p>
          <a:p>
            <a:r>
              <a:rPr lang="en-GB" dirty="0" smtClean="0"/>
              <a:t>Tests are easy</a:t>
            </a:r>
          </a:p>
          <a:p>
            <a:r>
              <a:rPr lang="en-GB" dirty="0" smtClean="0"/>
              <a:t>Gave what the customer wanted fast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Slowdown of integration tests if not careful</a:t>
            </a:r>
          </a:p>
          <a:p>
            <a:r>
              <a:rPr lang="en-GB" dirty="0" err="1" smtClean="0"/>
              <a:t>UoW</a:t>
            </a:r>
            <a:r>
              <a:rPr lang="en-GB" dirty="0" smtClean="0"/>
              <a:t> could get complex as app grows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3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martviewaerials.co.uk/cs/Satellite?blobcol=urlimagefile&amp;blobheader=image%2Fjpeg&amp;blobheadername1=Content-Disposition&amp;blobheadervalue1=inline%3B+filename%3Ddigital-aerial.jpg&amp;blobkey=id&amp;blobtable=UXImage&amp;blobwhere=1349857148355&amp;ssbinary=true&amp;moddate=2012-10-19%2008:37: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562"/>
            <a:ext cx="10352617" cy="68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onethreefour.co.uk/files/2009/02/the-law-of-shiny-things-300x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515409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mtClean="0"/>
              <a:t>Get </a:t>
            </a:r>
            <a:r>
              <a:rPr lang="en-GB" dirty="0" smtClean="0"/>
              <a:t>working in production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Azure support in VS2013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107404" cy="40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r>
              <a:rPr lang="en-GB" dirty="0" smtClean="0"/>
              <a:t>0 – Source Control (Git)</a:t>
            </a:r>
          </a:p>
          <a:p>
            <a:r>
              <a:rPr lang="en-GB" dirty="0" smtClean="0"/>
              <a:t>1 </a:t>
            </a:r>
            <a:r>
              <a:rPr lang="en-GB" dirty="0"/>
              <a:t>– Merge edit and create </a:t>
            </a:r>
            <a:r>
              <a:rPr lang="en-GB" dirty="0" smtClean="0"/>
              <a:t>views</a:t>
            </a:r>
          </a:p>
          <a:p>
            <a:r>
              <a:rPr lang="en-GB" dirty="0" smtClean="0"/>
              <a:t>2 – Diagram whole project</a:t>
            </a:r>
          </a:p>
          <a:p>
            <a:r>
              <a:rPr lang="en-GB" dirty="0" smtClean="0"/>
              <a:t>3 – </a:t>
            </a:r>
            <a:r>
              <a:rPr lang="en-GB" dirty="0" err="1" smtClean="0"/>
              <a:t>DataAccess</a:t>
            </a:r>
            <a:r>
              <a:rPr lang="en-GB" dirty="0" smtClean="0"/>
              <a:t> – KISS (</a:t>
            </a:r>
            <a:r>
              <a:rPr lang="en-GB" dirty="0" err="1" smtClean="0"/>
              <a:t>UoW</a:t>
            </a:r>
            <a:r>
              <a:rPr lang="en-GB" dirty="0" smtClean="0"/>
              <a:t>)!</a:t>
            </a:r>
            <a:endParaRPr lang="en-GB" dirty="0"/>
          </a:p>
          <a:p>
            <a:r>
              <a:rPr lang="en-GB" dirty="0" smtClean="0"/>
              <a:t>4 – Test from Users point of view (Amazon – start with customer and work backwards)</a:t>
            </a:r>
          </a:p>
          <a:p>
            <a:r>
              <a:rPr lang="en-GB" dirty="0" smtClean="0"/>
              <a:t>5 – Integration tests!</a:t>
            </a:r>
          </a:p>
          <a:p>
            <a:r>
              <a:rPr lang="en-GB" dirty="0" smtClean="0"/>
              <a:t>6 – Get app working in prod asap (Azure easy)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155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3693995"/>
            <a:ext cx="3299077" cy="24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78260"/>
            <a:ext cx="5540444" cy="5391100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Enjoy programming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  <a:p>
            <a:r>
              <a:rPr lang="en-GB" dirty="0" smtClean="0"/>
              <a:t>Explore or code every day on something fun?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>
                <a:hlinkClick r:id="rId4"/>
              </a:rPr>
              <a:t>davemateer@gmail.com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(comments &amp; jokes too!)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  <a:p>
            <a:pPr lvl="1"/>
            <a:r>
              <a:rPr lang="en-GB" dirty="0" smtClean="0"/>
              <a:t>(source and </a:t>
            </a:r>
            <a:r>
              <a:rPr lang="en-GB" dirty="0" err="1" smtClean="0"/>
              <a:t>powerpoint</a:t>
            </a:r>
            <a:r>
              <a:rPr lang="en-GB" dirty="0" smtClean="0"/>
              <a:t>)</a:t>
            </a:r>
          </a:p>
          <a:p>
            <a:r>
              <a:rPr lang="en-GB" dirty="0" smtClean="0">
                <a:hlinkClick r:id="rId5"/>
              </a:rPr>
              <a:t>www.davesjokes.co.uk</a:t>
            </a:r>
            <a:r>
              <a:rPr lang="en-GB" dirty="0" smtClean="0"/>
              <a:t> </a:t>
            </a:r>
          </a:p>
          <a:p>
            <a:r>
              <a:rPr lang="en-GB" dirty="0" smtClean="0"/>
              <a:t>Questions / Thoughts / Jokes??</a:t>
            </a:r>
            <a:endParaRPr lang="en-GB" dirty="0"/>
          </a:p>
        </p:txBody>
      </p:sp>
      <p:pic>
        <p:nvPicPr>
          <p:cNvPr id="5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1278259"/>
            <a:ext cx="3288163" cy="21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1563</Words>
  <Application>Microsoft Office PowerPoint</Application>
  <PresentationFormat>On-screen Show (4:3)</PresentationFormat>
  <Paragraphs>395</Paragraphs>
  <Slides>46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7 Top Tips – A full stack ASP.NET MVC5 EF6 Testable application</vt:lpstr>
      <vt:lpstr>Dave Mateer</vt:lpstr>
      <vt:lpstr> </vt:lpstr>
      <vt:lpstr>PowerPoint Presentation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Tip 0   Source Control</vt:lpstr>
      <vt:lpstr>Problem?</vt:lpstr>
      <vt:lpstr>5 months of coding later… and 2 solutions thrown away..</vt:lpstr>
      <vt:lpstr>PowerPoint Presentation</vt:lpstr>
      <vt:lpstr>Solution 1 – Winter..TDD Style</vt:lpstr>
      <vt:lpstr>PowerPoint Presentation</vt:lpstr>
      <vt:lpstr>Show project1 - winter</vt:lpstr>
      <vt:lpstr>Diagram of Project on 1 slide</vt:lpstr>
      <vt:lpstr>PowerPoint Presentation</vt:lpstr>
      <vt:lpstr>Unit Of Work</vt:lpstr>
      <vt:lpstr>Repository</vt:lpstr>
      <vt:lpstr>Problems</vt:lpstr>
      <vt:lpstr>UoW and IRepository&lt;T&gt;</vt:lpstr>
      <vt:lpstr>Review of Solution 1</vt:lpstr>
      <vt:lpstr>PowerPoint Presentation</vt:lpstr>
      <vt:lpstr>Solution 2 - nLayers</vt:lpstr>
      <vt:lpstr>Diagram here</vt:lpstr>
      <vt:lpstr>PowerPoint Presentation</vt:lpstr>
      <vt:lpstr>Review of nlayers</vt:lpstr>
      <vt:lpstr>Project 3 - Funny</vt:lpstr>
      <vt:lpstr>PowerPoint Presentation</vt:lpstr>
      <vt:lpstr>PowerPoint Presentation</vt:lpstr>
      <vt:lpstr>PowerPoint Presentation</vt:lpstr>
      <vt:lpstr>Own Diagram here</vt:lpstr>
      <vt:lpstr>PowerPoint Presentation</vt:lpstr>
      <vt:lpstr>Review of Project 3</vt:lpstr>
      <vt:lpstr>PowerPoint Presentation</vt:lpstr>
      <vt:lpstr>Get working in production environment</vt:lpstr>
      <vt:lpstr>How?</vt:lpstr>
      <vt:lpstr>Coding every day..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davemateer@gmail.com</cp:lastModifiedBy>
  <cp:revision>186</cp:revision>
  <dcterms:created xsi:type="dcterms:W3CDTF">2014-05-11T11:41:30Z</dcterms:created>
  <dcterms:modified xsi:type="dcterms:W3CDTF">2014-05-17T06:00:12Z</dcterms:modified>
</cp:coreProperties>
</file>